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0ED2BC-40D0-4A1F-802E-7C08B7C09E2E}" type="datetimeFigureOut">
              <a:rPr lang="ru-RU" smtClean="0"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A2C1CA-C2A3-43C6-8392-4597C964FD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1"/>
            <a:ext cx="8519864" cy="2243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 класс</a:t>
            </a:r>
            <a:br>
              <a:rPr lang="ru-RU" dirty="0" smtClean="0"/>
            </a:br>
            <a:r>
              <a:rPr lang="ru-RU" dirty="0" smtClean="0"/>
              <a:t>Тест по теме</a:t>
            </a:r>
            <a:br>
              <a:rPr lang="ru-RU" dirty="0" smtClean="0"/>
            </a:br>
            <a:r>
              <a:rPr lang="ru-RU" dirty="0" smtClean="0"/>
              <a:t> «Масса и единицы измерения массы»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Грачева О.Г.</a:t>
            </a:r>
          </a:p>
          <a:p>
            <a:r>
              <a:rPr lang="ru-RU" dirty="0" smtClean="0"/>
              <a:t>МБОУ СОШ №1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.Южно-Сахалинск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9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1268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4)2т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60" y="1772816"/>
            <a:ext cx="89294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18615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1)верно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14488"/>
            <a:ext cx="8153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б           оценка «5»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9-8 б          оценка «4»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5-7 б          оценка «3»</a:t>
            </a:r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0-4б           оценка «2»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8735862" cy="13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2088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1)тонна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59" y="1628800"/>
            <a:ext cx="880090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34413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4)батон хлеба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18489" cy="274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1436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3)80г.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7034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2408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4)1000000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28" y="1500394"/>
            <a:ext cx="7473655" cy="30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20874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2)5060кг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5936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1518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2)нет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08" y="1965531"/>
            <a:ext cx="7884707" cy="2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2372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1)80ц54кг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94" y="1916832"/>
            <a:ext cx="88055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51520" y="476672"/>
            <a:ext cx="93503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>
                <a:latin typeface="Times New Roman" pitchFamily="18" charset="0"/>
              </a:rPr>
              <a:t>8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4580" name="AutoShape 4" descr="Крупная сетк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288" y="5876925"/>
            <a:ext cx="30956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 smtClean="0">
                <a:latin typeface="Times New Roman" pitchFamily="18" charset="0"/>
              </a:rPr>
              <a:t>Ответ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140200" y="5805488"/>
            <a:ext cx="1410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</a:rPr>
              <a:t>2)15ц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17" y="1844824"/>
            <a:ext cx="7562007" cy="31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</p:childTnLst>
        </p:cTn>
      </p:par>
    </p:tnLst>
    <p:bldLst>
      <p:bldP spid="245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</TotalTime>
  <Words>68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5 класс Тест по теме  «Масса и единицы измерения массы»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Самооценка</vt:lpstr>
      <vt:lpstr>Использованные материалы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4</cp:revision>
  <dcterms:created xsi:type="dcterms:W3CDTF">2015-10-08T07:27:01Z</dcterms:created>
  <dcterms:modified xsi:type="dcterms:W3CDTF">2015-10-08T08:17:29Z</dcterms:modified>
</cp:coreProperties>
</file>